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4/01/2021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98357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4/01/2021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39043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4/01/2021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98603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4/01/2021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50123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4/01/2021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60226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4/01/2021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83742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4/01/2021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30397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4/01/2021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52229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4/01/2021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14673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4/01/2021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17790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4/01/2021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59031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DBAF8-EF45-4D97-A7C5-688859A5221F}" type="datetimeFigureOut">
              <a:rPr lang="es-CO" smtClean="0"/>
              <a:t>4/01/2021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0767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1080" y="2289547"/>
            <a:ext cx="4993159" cy="2405892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3680630" y="1367960"/>
            <a:ext cx="38969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i="1" dirty="0" smtClean="0">
                <a:latin typeface="Trebuchet MS" panose="020B0603020202020204" pitchFamily="34" charset="0"/>
              </a:rPr>
              <a:t>TECLADOS Y MOUSE LOGITECH </a:t>
            </a:r>
            <a:r>
              <a:rPr lang="es-MX" i="1" dirty="0" smtClean="0">
                <a:latin typeface="Trebuchet MS" panose="020B0603020202020204" pitchFamily="34" charset="0"/>
              </a:rPr>
              <a:t>K345</a:t>
            </a:r>
            <a:endParaRPr lang="es-MX" i="1" dirty="0" smtClean="0">
              <a:latin typeface="Trebuchet MS" panose="020B0603020202020204" pitchFamily="34" charset="0"/>
            </a:endParaRPr>
          </a:p>
          <a:p>
            <a:r>
              <a:rPr lang="es-MX" i="1" dirty="0" smtClean="0">
                <a:latin typeface="Trebuchet MS" panose="020B0603020202020204" pitchFamily="34" charset="0"/>
              </a:rPr>
              <a:t>Cantidad: </a:t>
            </a:r>
            <a:r>
              <a:rPr lang="es-MX" i="1" dirty="0">
                <a:latin typeface="Trebuchet MS" panose="020B0603020202020204" pitchFamily="34" charset="0"/>
              </a:rPr>
              <a:t>3</a:t>
            </a:r>
            <a:endParaRPr lang="es-CO" i="1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630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8</Words>
  <Application>Microsoft Office PowerPoint</Application>
  <PresentationFormat>Panorámica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Trebuchet MS</vt:lpstr>
      <vt:lpstr>Tema de Office</vt:lpstr>
      <vt:lpstr>Presentación de PowerPoint</vt:lpstr>
    </vt:vector>
  </TitlesOfParts>
  <Company>Kal Tire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Jfragozo</dc:creator>
  <cp:lastModifiedBy>FRAGOZO</cp:lastModifiedBy>
  <cp:revision>8</cp:revision>
  <dcterms:created xsi:type="dcterms:W3CDTF">2019-09-23T20:35:16Z</dcterms:created>
  <dcterms:modified xsi:type="dcterms:W3CDTF">2021-01-04T19:48:07Z</dcterms:modified>
</cp:coreProperties>
</file>